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4" r:id="rId3"/>
    <p:sldId id="296" r:id="rId4"/>
    <p:sldId id="297" r:id="rId5"/>
    <p:sldId id="298" r:id="rId6"/>
    <p:sldId id="299" r:id="rId7"/>
    <p:sldId id="300" r:id="rId8"/>
    <p:sldId id="256" r:id="rId9"/>
    <p:sldId id="277" r:id="rId10"/>
    <p:sldId id="301" r:id="rId11"/>
    <p:sldId id="302" r:id="rId12"/>
    <p:sldId id="303" r:id="rId13"/>
    <p:sldId id="304" r:id="rId14"/>
    <p:sldId id="305" r:id="rId15"/>
    <p:sldId id="306" r:id="rId16"/>
    <p:sldId id="294" r:id="rId17"/>
    <p:sldId id="307" r:id="rId18"/>
    <p:sldId id="308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94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0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7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6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B932A-2FF6-6BA1-2C6E-B03EC0B6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7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BEACBC-1685-6D40-1D11-49F33B2A4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DD7A57-A064-7D53-04F4-02448AE9D038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2. Jesus Calls Everyone to Ministry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387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7653DA-F865-D8B3-BB78-621B14711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71AF41-B499-0D72-AE09-E254ED6C7581}"/>
              </a:ext>
            </a:extLst>
          </p:cNvPr>
          <p:cNvSpPr txBox="1"/>
          <p:nvPr/>
        </p:nvSpPr>
        <p:spPr>
          <a:xfrm>
            <a:off x="1044387" y="2430061"/>
            <a:ext cx="101032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Now you are the body of Christ, and </a:t>
            </a:r>
            <a:r>
              <a:rPr lang="en-US" sz="4400" spc="-150" dirty="0">
                <a:latin typeface="Objective Medium" pitchFamily="50" charset="0"/>
              </a:rPr>
              <a:t>each one of you </a:t>
            </a:r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is a part of it.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EABF22-95AA-81BB-6F42-DDA014D0B9F7}"/>
              </a:ext>
            </a:extLst>
          </p:cNvPr>
          <p:cNvSpPr txBox="1"/>
          <p:nvPr/>
        </p:nvSpPr>
        <p:spPr>
          <a:xfrm>
            <a:off x="7980472" y="6034267"/>
            <a:ext cx="3860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1 Corinthians 12:27</a:t>
            </a:r>
          </a:p>
        </p:txBody>
      </p:sp>
    </p:spTree>
    <p:extLst>
      <p:ext uri="{BB962C8B-B14F-4D97-AF65-F5344CB8AC3E}">
        <p14:creationId xmlns:p14="http://schemas.microsoft.com/office/powerpoint/2010/main" val="824248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78DA12-A99D-27FB-E4D6-80D6B8F7F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909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02850C-6283-CF34-DDED-B1E98993C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D2A0F8-EA9C-52BF-D3DA-41D992A927DE}"/>
              </a:ext>
            </a:extLst>
          </p:cNvPr>
          <p:cNvSpPr txBox="1"/>
          <p:nvPr/>
        </p:nvSpPr>
        <p:spPr>
          <a:xfrm>
            <a:off x="1044387" y="2430061"/>
            <a:ext cx="101032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 have come that they may have life, and have it to the full.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853C6B-A183-E915-824A-A400FDEA73F1}"/>
              </a:ext>
            </a:extLst>
          </p:cNvPr>
          <p:cNvSpPr txBox="1"/>
          <p:nvPr/>
        </p:nvSpPr>
        <p:spPr>
          <a:xfrm>
            <a:off x="9626756" y="6034267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John 10:10</a:t>
            </a:r>
          </a:p>
        </p:txBody>
      </p:sp>
    </p:spTree>
    <p:extLst>
      <p:ext uri="{BB962C8B-B14F-4D97-AF65-F5344CB8AC3E}">
        <p14:creationId xmlns:p14="http://schemas.microsoft.com/office/powerpoint/2010/main" val="611560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E0393E-DE74-4F5C-B35A-F4CE43A58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C41AEE-CFC4-4713-17DE-E66CB0B2D928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3. You Can Do Something About It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43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D20E5D-A8DA-2A2D-0ED6-2D9741412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96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BABADF-8F7B-8046-EA7A-2FB4FB828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E7E2A8-49D1-EAA3-895C-7F65779B608C}"/>
              </a:ext>
            </a:extLst>
          </p:cNvPr>
          <p:cNvSpPr txBox="1"/>
          <p:nvPr/>
        </p:nvSpPr>
        <p:spPr>
          <a:xfrm>
            <a:off x="1252817" y="786276"/>
            <a:ext cx="9686366" cy="218521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1. The young person believes that they are capable.</a:t>
            </a: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endParaRPr lang="en-US" sz="4000" b="1" spc="-15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26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C01F1C-8018-89C9-B411-786D0C7A2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8E85BE-88A8-C18C-64FF-74D303BA93ED}"/>
              </a:ext>
            </a:extLst>
          </p:cNvPr>
          <p:cNvSpPr txBox="1"/>
          <p:nvPr/>
        </p:nvSpPr>
        <p:spPr>
          <a:xfrm>
            <a:off x="1252817" y="786276"/>
            <a:ext cx="9686366" cy="341632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1. The young person believes that they are capable.</a:t>
            </a: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2. The young person believes that they are valuable.</a:t>
            </a: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endParaRPr lang="en-US" sz="4000" b="1" spc="-15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784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49A718-1F2D-1467-49BC-A7CA849EF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F6163C-9DED-E25F-B14E-31C68388AD4D}"/>
              </a:ext>
            </a:extLst>
          </p:cNvPr>
          <p:cNvSpPr txBox="1"/>
          <p:nvPr/>
        </p:nvSpPr>
        <p:spPr>
          <a:xfrm>
            <a:off x="1252817" y="786276"/>
            <a:ext cx="9686366" cy="489364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1. The young person believes that they are capable.</a:t>
            </a: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2. The young person believes that they are valuable.</a:t>
            </a: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br>
              <a:rPr lang="en-US" sz="1600" b="1" spc="-15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4000" b="1" spc="-150" dirty="0">
                <a:solidFill>
                  <a:schemeClr val="bg1"/>
                </a:solidFill>
                <a:latin typeface="Objective" pitchFamily="50" charset="0"/>
              </a:rPr>
              <a:t>3. The young person has a meaningful relationship with a positive role model.</a:t>
            </a:r>
          </a:p>
          <a:p>
            <a:endParaRPr lang="en-US" sz="4000" b="1" spc="-15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E95F61-99FC-28E6-4BBA-9DFA22DF5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03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05955D-BFBB-4A25-36D0-A861D8109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5C8D4-8C94-E774-2C01-82A5A8E60CB7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1. The Holy Spirit Prompts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Our Passion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97A788-B701-0E6C-B1FF-E7F2DFAF7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DE2F74-9D83-7430-A853-B976785D6CD8}"/>
              </a:ext>
            </a:extLst>
          </p:cNvPr>
          <p:cNvSpPr txBox="1"/>
          <p:nvPr/>
        </p:nvSpPr>
        <p:spPr>
          <a:xfrm>
            <a:off x="1044387" y="1414398"/>
            <a:ext cx="10103226" cy="34778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In the same way, the Spirit helps us in our weakness. We do not know what we ought to pray for, but the Spirit himself intercedes for us through wordless groans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FAF4D4-47C4-09E9-2CAD-9A14D50DA385}"/>
              </a:ext>
            </a:extLst>
          </p:cNvPr>
          <p:cNvSpPr txBox="1"/>
          <p:nvPr/>
        </p:nvSpPr>
        <p:spPr>
          <a:xfrm>
            <a:off x="9085326" y="6034267"/>
            <a:ext cx="275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Romans 8:26</a:t>
            </a:r>
          </a:p>
        </p:txBody>
      </p:sp>
    </p:spTree>
    <p:extLst>
      <p:ext uri="{BB962C8B-B14F-4D97-AF65-F5344CB8AC3E}">
        <p14:creationId xmlns:p14="http://schemas.microsoft.com/office/powerpoint/2010/main" val="2461876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BC3DAC-074F-0BD4-8739-0F10D969D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6D51C9-AE7C-3BD4-3094-794F4E3C3D14}"/>
              </a:ext>
            </a:extLst>
          </p:cNvPr>
          <p:cNvSpPr txBox="1"/>
          <p:nvPr/>
        </p:nvSpPr>
        <p:spPr>
          <a:xfrm>
            <a:off x="1044387" y="1414398"/>
            <a:ext cx="10103226" cy="34778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And he who searches our hearts knows the mind of the Spirit, because the Spirit intercedes for God’s people in accordance with the will of God.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4F6A1D-7EB5-2F76-6138-54092064FE1B}"/>
              </a:ext>
            </a:extLst>
          </p:cNvPr>
          <p:cNvSpPr txBox="1"/>
          <p:nvPr/>
        </p:nvSpPr>
        <p:spPr>
          <a:xfrm>
            <a:off x="9143033" y="6034267"/>
            <a:ext cx="2697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Romans 8:27</a:t>
            </a:r>
          </a:p>
        </p:txBody>
      </p:sp>
    </p:spTree>
    <p:extLst>
      <p:ext uri="{BB962C8B-B14F-4D97-AF65-F5344CB8AC3E}">
        <p14:creationId xmlns:p14="http://schemas.microsoft.com/office/powerpoint/2010/main" val="815376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349804-80FF-3E10-A7BA-5F74937C9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D7F5C0-2CFA-840C-7E75-4878D2B1B6EF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And we know that in all things God works for the good of those who love him, who have been called according to his purpose.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3677AA-7F95-9D3C-8C6D-3F40B2865359}"/>
              </a:ext>
            </a:extLst>
          </p:cNvPr>
          <p:cNvSpPr txBox="1"/>
          <p:nvPr/>
        </p:nvSpPr>
        <p:spPr>
          <a:xfrm>
            <a:off x="9072501" y="6034267"/>
            <a:ext cx="2768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Romans 8:28</a:t>
            </a:r>
          </a:p>
        </p:txBody>
      </p:sp>
    </p:spTree>
    <p:extLst>
      <p:ext uri="{BB962C8B-B14F-4D97-AF65-F5344CB8AC3E}">
        <p14:creationId xmlns:p14="http://schemas.microsoft.com/office/powerpoint/2010/main" val="2404761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89D848-A1CA-3723-F62F-512631664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126033-BFAB-9C25-3543-D600BD696193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For we are God’s handiwork, created in Christ Jesus to do good works, which God prepared in advance for us to do.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06FD0F-BC25-39DB-EE68-C4D8181E9AC0}"/>
              </a:ext>
            </a:extLst>
          </p:cNvPr>
          <p:cNvSpPr txBox="1"/>
          <p:nvPr/>
        </p:nvSpPr>
        <p:spPr>
          <a:xfrm>
            <a:off x="8746707" y="6034267"/>
            <a:ext cx="3094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Ephesians 2:10</a:t>
            </a:r>
          </a:p>
        </p:txBody>
      </p:sp>
    </p:spTree>
    <p:extLst>
      <p:ext uri="{BB962C8B-B14F-4D97-AF65-F5344CB8AC3E}">
        <p14:creationId xmlns:p14="http://schemas.microsoft.com/office/powerpoint/2010/main" val="4191834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B73B7B-CE39-092B-6F55-9730A0A1F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263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93F79-F2A4-F379-9054-4400595F83F9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Does that bother you?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 </a:t>
            </a:r>
            <a:r>
              <a:rPr lang="en-US" sz="5400" b="1" spc="-300" dirty="0">
                <a:latin typeface="Objective" pitchFamily="50" charset="0"/>
              </a:rPr>
              <a:t>can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do something about it.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78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89FD49-B0C6-B040-761E-7A9075493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0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meone Like You">
      <a:dk1>
        <a:srgbClr val="0D4251"/>
      </a:dk1>
      <a:lt1>
        <a:srgbClr val="FFFFFF"/>
      </a:lt1>
      <a:dk2>
        <a:srgbClr val="53C4CA"/>
      </a:dk2>
      <a:lt2>
        <a:srgbClr val="E4F6F6"/>
      </a:lt2>
      <a:accent1>
        <a:srgbClr val="0D4251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278</Words>
  <Application>Microsoft Office PowerPoint</Application>
  <PresentationFormat>Widescreen</PresentationFormat>
  <Paragraphs>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Objective</vt:lpstr>
      <vt:lpstr>Objective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Josiah Smith</dc:creator>
  <cp:lastModifiedBy>Josiah Smith</cp:lastModifiedBy>
  <cp:revision>53</cp:revision>
  <dcterms:created xsi:type="dcterms:W3CDTF">2026-01-09T16:30:50Z</dcterms:created>
  <dcterms:modified xsi:type="dcterms:W3CDTF">2026-02-16T18:26:26Z</dcterms:modified>
</cp:coreProperties>
</file>